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2" r:id="rId3"/>
  </p:sldMasterIdLst>
  <p:notesMasterIdLst>
    <p:notesMasterId r:id="rId4"/>
  </p:notesMasterIdLst>
  <p:sldIdLst>
    <p:sldId id="256" r:id="rId5"/>
    <p:sldId id="257" r:id="rId6"/>
    <p:sldId id="258" r:id="rId7"/>
    <p:sldId id="259" r:id="rId8"/>
    <p:sldId id="260" r:id="rId9"/>
    <p:sldId id="261" r:id="rId10"/>
  </p:sldIdLst>
  <p:sldSz cy="6858000" cx="12192000"/>
  <p:notesSz cx="6858000" cy="9144000"/>
  <p:embeddedFontLst>
    <p:embeddedFont>
      <p:font typeface="Open Sans"/>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font" Target="fonts/OpenSans-regular.fntdata"/><Relationship Id="rId10" Type="http://schemas.openxmlformats.org/officeDocument/2006/relationships/slide" Target="slides/slide6.xml"/><Relationship Id="rId13" Type="http://schemas.openxmlformats.org/officeDocument/2006/relationships/font" Target="fonts/OpenSans-italic.fntdata"/><Relationship Id="rId12" Type="http://schemas.openxmlformats.org/officeDocument/2006/relationships/font" Target="fonts/OpenSans-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4" Type="http://schemas.openxmlformats.org/officeDocument/2006/relationships/font" Target="fonts/OpenSans-bold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 name="Shape 18"/>
        <p:cNvGrpSpPr/>
        <p:nvPr/>
      </p:nvGrpSpPr>
      <p:grpSpPr>
        <a:xfrm>
          <a:off x="0" y="0"/>
          <a:ext cx="0" cy="0"/>
          <a:chOff x="0" y="0"/>
          <a:chExt cx="0" cy="0"/>
        </a:xfrm>
      </p:grpSpPr>
      <p:sp>
        <p:nvSpPr>
          <p:cNvPr id="19" name="Google Shape;19;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0" name="Google Shape;20;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 name="Shape 23"/>
        <p:cNvGrpSpPr/>
        <p:nvPr/>
      </p:nvGrpSpPr>
      <p:grpSpPr>
        <a:xfrm>
          <a:off x="0" y="0"/>
          <a:ext cx="0" cy="0"/>
          <a:chOff x="0" y="0"/>
          <a:chExt cx="0" cy="0"/>
        </a:xfrm>
      </p:grpSpPr>
      <p:sp>
        <p:nvSpPr>
          <p:cNvPr id="24" name="Google Shape;24;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5" name="Google Shape;25;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 name="Shape 29"/>
        <p:cNvGrpSpPr/>
        <p:nvPr/>
      </p:nvGrpSpPr>
      <p:grpSpPr>
        <a:xfrm>
          <a:off x="0" y="0"/>
          <a:ext cx="0" cy="0"/>
          <a:chOff x="0" y="0"/>
          <a:chExt cx="0" cy="0"/>
        </a:xfrm>
      </p:grpSpPr>
      <p:sp>
        <p:nvSpPr>
          <p:cNvPr id="30" name="Google Shape;3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1" name="Google Shape;31;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 name="Shape 39"/>
        <p:cNvGrpSpPr/>
        <p:nvPr/>
      </p:nvGrpSpPr>
      <p:grpSpPr>
        <a:xfrm>
          <a:off x="0" y="0"/>
          <a:ext cx="0" cy="0"/>
          <a:chOff x="0" y="0"/>
          <a:chExt cx="0" cy="0"/>
        </a:xfrm>
      </p:grpSpPr>
      <p:sp>
        <p:nvSpPr>
          <p:cNvPr id="40" name="Google Shape;40;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1" name="Google Shape;41;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2" name="Google Shape;52;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63" name="Google Shape;63;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beçalho da Seção">
  <p:cSld name="Cabeçalho da Seção">
    <p:spTree>
      <p:nvGrpSpPr>
        <p:cNvPr id="11" name="Shape 11"/>
        <p:cNvGrpSpPr/>
        <p:nvPr/>
      </p:nvGrpSpPr>
      <p:grpSpPr>
        <a:xfrm>
          <a:off x="0" y="0"/>
          <a:ext cx="0" cy="0"/>
          <a:chOff x="0" y="0"/>
          <a:chExt cx="0" cy="0"/>
        </a:xfrm>
      </p:grpSpPr>
      <p:pic>
        <p:nvPicPr>
          <p:cNvPr id="12" name="Google Shape;12;p2"/>
          <p:cNvPicPr preferRelativeResize="0"/>
          <p:nvPr/>
        </p:nvPicPr>
        <p:blipFill rotWithShape="1">
          <a:blip r:embed="rId2">
            <a:alphaModFix/>
          </a:blip>
          <a:srcRect b="0" l="0" r="0" t="0"/>
          <a:stretch/>
        </p:blipFill>
        <p:spPr>
          <a:xfrm>
            <a:off x="0" y="0"/>
            <a:ext cx="12192000" cy="68580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 Branco" type="blank">
  <p:cSld name="BLANK">
    <p:spTree>
      <p:nvGrpSpPr>
        <p:cNvPr id="13" name="Shape 13"/>
        <p:cNvGrpSpPr/>
        <p:nvPr/>
      </p:nvGrpSpPr>
      <p:grpSpPr>
        <a:xfrm>
          <a:off x="0" y="0"/>
          <a:ext cx="0" cy="0"/>
          <a:chOff x="0" y="0"/>
          <a:chExt cx="0" cy="0"/>
        </a:xfrm>
      </p:grpSpPr>
      <p:pic>
        <p:nvPicPr>
          <p:cNvPr id="14" name="Google Shape;14;p3"/>
          <p:cNvPicPr preferRelativeResize="0"/>
          <p:nvPr/>
        </p:nvPicPr>
        <p:blipFill rotWithShape="1">
          <a:blip r:embed="rId2">
            <a:alphaModFix/>
          </a:blip>
          <a:srcRect b="0" l="0" r="0" t="0"/>
          <a:stretch/>
        </p:blipFill>
        <p:spPr>
          <a:xfrm>
            <a:off x="5639" y="3172"/>
            <a:ext cx="12180721" cy="6851655"/>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Em Branco">
  <p:cSld name="2_Em Branco">
    <p:spTree>
      <p:nvGrpSpPr>
        <p:cNvPr id="15" name="Shape 15"/>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 Branco">
  <p:cSld name="1_Em Branco">
    <p:spTree>
      <p:nvGrpSpPr>
        <p:cNvPr id="16" name="Shape 16"/>
        <p:cNvGrpSpPr/>
        <p:nvPr/>
      </p:nvGrpSpPr>
      <p:grpSpPr>
        <a:xfrm>
          <a:off x="0" y="0"/>
          <a:ext cx="0" cy="0"/>
          <a:chOff x="0" y="0"/>
          <a:chExt cx="0" cy="0"/>
        </a:xfrm>
      </p:grpSpPr>
      <p:pic>
        <p:nvPicPr>
          <p:cNvPr id="17" name="Google Shape;17;p5"/>
          <p:cNvPicPr preferRelativeResize="0"/>
          <p:nvPr/>
        </p:nvPicPr>
        <p:blipFill rotWithShape="1">
          <a:blip r:embed="rId2">
            <a:alphaModFix/>
          </a:blip>
          <a:srcRect b="0" l="0" r="0" t="0"/>
          <a:stretch/>
        </p:blipFill>
        <p:spPr>
          <a:xfrm>
            <a:off x="5639" y="3172"/>
            <a:ext cx="12180720" cy="685165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8.jp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 name="Shape 21"/>
        <p:cNvGrpSpPr/>
        <p:nvPr/>
      </p:nvGrpSpPr>
      <p:grpSpPr>
        <a:xfrm>
          <a:off x="0" y="0"/>
          <a:ext cx="0" cy="0"/>
          <a:chOff x="0" y="0"/>
          <a:chExt cx="0" cy="0"/>
        </a:xfrm>
      </p:grpSpPr>
      <p:sp>
        <p:nvSpPr>
          <p:cNvPr id="22" name="Google Shape;22;p6"/>
          <p:cNvSpPr txBox="1"/>
          <p:nvPr/>
        </p:nvSpPr>
        <p:spPr>
          <a:xfrm>
            <a:off x="1874935" y="4396016"/>
            <a:ext cx="3363636" cy="120032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pt-BR" sz="2800" u="none" cap="none" strike="noStrike">
                <a:solidFill>
                  <a:schemeClr val="lt1"/>
                </a:solidFill>
                <a:latin typeface="Open Sans"/>
                <a:ea typeface="Open Sans"/>
                <a:cs typeface="Open Sans"/>
                <a:sym typeface="Open Sans"/>
              </a:rPr>
              <a:t>Nome da apresentação</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pt-BR" sz="1600" u="none" cap="none" strike="noStrike">
                <a:solidFill>
                  <a:schemeClr val="lt1"/>
                </a:solidFill>
                <a:latin typeface="Open Sans"/>
                <a:ea typeface="Open Sans"/>
                <a:cs typeface="Open Sans"/>
                <a:sym typeface="Open Sans"/>
              </a:rPr>
              <a:t>Outubro 2021</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 name="Shape 26"/>
        <p:cNvGrpSpPr/>
        <p:nvPr/>
      </p:nvGrpSpPr>
      <p:grpSpPr>
        <a:xfrm>
          <a:off x="0" y="0"/>
          <a:ext cx="0" cy="0"/>
          <a:chOff x="0" y="0"/>
          <a:chExt cx="0" cy="0"/>
        </a:xfrm>
      </p:grpSpPr>
      <p:sp>
        <p:nvSpPr>
          <p:cNvPr id="27" name="Google Shape;27;p7"/>
          <p:cNvSpPr txBox="1"/>
          <p:nvPr/>
        </p:nvSpPr>
        <p:spPr>
          <a:xfrm>
            <a:off x="6460621" y="2075505"/>
            <a:ext cx="5195422" cy="2062103"/>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3200"/>
              <a:buFont typeface="Arial"/>
              <a:buNone/>
            </a:pPr>
            <a:r>
              <a:rPr b="0" i="0" lang="pt-BR" sz="3200" u="none" cap="none" strike="noStrike">
                <a:solidFill>
                  <a:schemeClr val="lt1"/>
                </a:solidFill>
                <a:latin typeface="Open Sans"/>
                <a:ea typeface="Open Sans"/>
                <a:cs typeface="Open Sans"/>
                <a:sym typeface="Open Sans"/>
              </a:rPr>
              <a:t>Impulsionamos a inovação em mais de</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3200"/>
              <a:buFont typeface="Arial"/>
              <a:buNone/>
            </a:pPr>
            <a:r>
              <a:rPr b="1" i="0" lang="pt-BR" sz="3200" u="none" cap="none" strike="noStrike">
                <a:solidFill>
                  <a:schemeClr val="lt1"/>
                </a:solidFill>
                <a:latin typeface="Open Sans"/>
                <a:ea typeface="Open Sans"/>
                <a:cs typeface="Open Sans"/>
                <a:sym typeface="Open Sans"/>
              </a:rPr>
              <a:t>160 empresas no</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3200"/>
              <a:buFont typeface="Arial"/>
              <a:buNone/>
            </a:pPr>
            <a:r>
              <a:rPr b="1" i="0" lang="pt-BR" sz="3200" u="none" cap="none" strike="noStrike">
                <a:solidFill>
                  <a:schemeClr val="lt1"/>
                </a:solidFill>
                <a:latin typeface="Open Sans"/>
                <a:ea typeface="Open Sans"/>
                <a:cs typeface="Open Sans"/>
                <a:sym typeface="Open Sans"/>
              </a:rPr>
              <a:t>Brasil e no mundo</a:t>
            </a:r>
            <a:endParaRPr b="0" i="0" sz="3200" u="none" cap="none" strike="noStrike">
              <a:solidFill>
                <a:schemeClr val="lt1"/>
              </a:solidFill>
              <a:latin typeface="Open Sans"/>
              <a:ea typeface="Open Sans"/>
              <a:cs typeface="Open Sans"/>
              <a:sym typeface="Open Sans"/>
            </a:endParaRPr>
          </a:p>
        </p:txBody>
      </p:sp>
      <p:pic>
        <p:nvPicPr>
          <p:cNvPr id="28" name="Google Shape;28;p7"/>
          <p:cNvPicPr preferRelativeResize="0"/>
          <p:nvPr/>
        </p:nvPicPr>
        <p:blipFill rotWithShape="1">
          <a:blip r:embed="rId3">
            <a:alphaModFix/>
          </a:blip>
          <a:srcRect b="0" l="0" r="0" t="0"/>
          <a:stretch/>
        </p:blipFill>
        <p:spPr>
          <a:xfrm>
            <a:off x="10160948" y="6169050"/>
            <a:ext cx="1495095" cy="24244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 name="Shape 32"/>
        <p:cNvGrpSpPr/>
        <p:nvPr/>
      </p:nvGrpSpPr>
      <p:grpSpPr>
        <a:xfrm>
          <a:off x="0" y="0"/>
          <a:ext cx="0" cy="0"/>
          <a:chOff x="0" y="0"/>
          <a:chExt cx="0" cy="0"/>
        </a:xfrm>
      </p:grpSpPr>
      <p:sp>
        <p:nvSpPr>
          <p:cNvPr id="33" name="Google Shape;33;p8"/>
          <p:cNvSpPr txBox="1"/>
          <p:nvPr/>
        </p:nvSpPr>
        <p:spPr>
          <a:xfrm>
            <a:off x="696598" y="2406366"/>
            <a:ext cx="6473323" cy="267765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pt-BR" sz="1400" u="none" cap="none" strike="noStrike">
                <a:solidFill>
                  <a:srgbClr val="666667"/>
                </a:solidFill>
                <a:latin typeface="Open Sans"/>
                <a:ea typeface="Open Sans"/>
                <a:cs typeface="Open Sans"/>
                <a:sym typeface="Open Sans"/>
              </a:rPr>
              <a:t>Etiam non sagittis est, ut hendrerit nisl. Aliquam vulputate varius ex sit amet efficitur. Curabitur tempor purus luctus neque semper lobortis. Sed tristique eget quam mattis ultricies. Nulla facilisi. Proin rutrum risus nisi, non pulvinar odio pellentesque quis. Mauris ultrices non libero tempor gravida. Mauris sollicitudin justo at blandit egestas.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666667"/>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0" i="0" lang="pt-BR" sz="1400" u="none" cap="none" strike="noStrike">
                <a:solidFill>
                  <a:srgbClr val="666667"/>
                </a:solidFill>
                <a:latin typeface="Open Sans"/>
                <a:ea typeface="Open Sans"/>
                <a:cs typeface="Open Sans"/>
                <a:sym typeface="Open Sans"/>
              </a:rPr>
              <a:t>Aliquam at imperdiet ex, id ornare ex. Aliquam ex ipsum, venenatis id mollis quis, porttitor at magna. Aliquam elementum gravida aliquam. Sed non blandit arcu. Sed mattis, libero sed lobortis suscipit, erat tellus porta tortor, non eleifend nisi mauris feugiat purus. Quisque non odio nec enim cursus consequat. Mauris tempor, ipsum id tempor porta, orci dolor vehicula ante, non aliquam ex magna a elit. Sed nec quam lorem.</a:t>
            </a:r>
            <a:endParaRPr b="0" i="0" sz="1400" u="none" cap="none" strike="noStrike">
              <a:solidFill>
                <a:srgbClr val="000000"/>
              </a:solidFill>
              <a:latin typeface="Arial"/>
              <a:ea typeface="Arial"/>
              <a:cs typeface="Arial"/>
              <a:sym typeface="Arial"/>
            </a:endParaRPr>
          </a:p>
        </p:txBody>
      </p:sp>
      <p:sp>
        <p:nvSpPr>
          <p:cNvPr id="34" name="Google Shape;34;p8"/>
          <p:cNvSpPr txBox="1"/>
          <p:nvPr/>
        </p:nvSpPr>
        <p:spPr>
          <a:xfrm>
            <a:off x="696598" y="1220925"/>
            <a:ext cx="6645561" cy="107721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Arial"/>
              <a:buNone/>
            </a:pPr>
            <a:r>
              <a:rPr b="1" i="0" lang="pt-BR" sz="3200" u="none" cap="none" strike="noStrike">
                <a:solidFill>
                  <a:srgbClr val="00B7B7"/>
                </a:solidFill>
                <a:latin typeface="Open Sans"/>
                <a:ea typeface="Open Sans"/>
                <a:cs typeface="Open Sans"/>
                <a:sym typeface="Open Sans"/>
              </a:rPr>
              <a:t>Soluções Atlassian, Freshworks, Kissflow e ManageEngine</a:t>
            </a:r>
            <a:endParaRPr b="1" i="0" sz="3200" u="none" cap="none" strike="noStrike">
              <a:solidFill>
                <a:srgbClr val="00B7B7"/>
              </a:solidFill>
              <a:latin typeface="Open Sans"/>
              <a:ea typeface="Open Sans"/>
              <a:cs typeface="Open Sans"/>
              <a:sym typeface="Open Sans"/>
            </a:endParaRPr>
          </a:p>
        </p:txBody>
      </p:sp>
      <p:pic>
        <p:nvPicPr>
          <p:cNvPr id="35" name="Google Shape;35;p8"/>
          <p:cNvPicPr preferRelativeResize="0"/>
          <p:nvPr/>
        </p:nvPicPr>
        <p:blipFill rotWithShape="1">
          <a:blip r:embed="rId3">
            <a:alphaModFix/>
          </a:blip>
          <a:srcRect b="0" l="0" r="0" t="0"/>
          <a:stretch/>
        </p:blipFill>
        <p:spPr>
          <a:xfrm>
            <a:off x="828940" y="6169050"/>
            <a:ext cx="1495095" cy="242447"/>
          </a:xfrm>
          <a:prstGeom prst="rect">
            <a:avLst/>
          </a:prstGeom>
          <a:noFill/>
          <a:ln>
            <a:noFill/>
          </a:ln>
        </p:spPr>
      </p:pic>
      <p:sp>
        <p:nvSpPr>
          <p:cNvPr id="36" name="Google Shape;36;p8"/>
          <p:cNvSpPr txBox="1"/>
          <p:nvPr/>
        </p:nvSpPr>
        <p:spPr>
          <a:xfrm>
            <a:off x="696598" y="943926"/>
            <a:ext cx="6473323" cy="2769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1" i="0" lang="pt-BR" sz="1200" u="none" cap="none" strike="noStrike">
                <a:solidFill>
                  <a:srgbClr val="666667"/>
                </a:solidFill>
                <a:latin typeface="Open Sans"/>
                <a:ea typeface="Open Sans"/>
                <a:cs typeface="Open Sans"/>
                <a:sym typeface="Open Sans"/>
              </a:rPr>
              <a:t>Licenciamento </a:t>
            </a:r>
            <a:endParaRPr b="0" i="0" sz="1400" u="none" cap="none" strike="noStrike">
              <a:solidFill>
                <a:srgbClr val="000000"/>
              </a:solidFill>
              <a:latin typeface="Arial"/>
              <a:ea typeface="Arial"/>
              <a:cs typeface="Arial"/>
              <a:sym typeface="Arial"/>
            </a:endParaRPr>
          </a:p>
        </p:txBody>
      </p:sp>
      <p:sp>
        <p:nvSpPr>
          <p:cNvPr id="37" name="Google Shape;37;p8"/>
          <p:cNvSpPr/>
          <p:nvPr/>
        </p:nvSpPr>
        <p:spPr>
          <a:xfrm>
            <a:off x="8212508" y="0"/>
            <a:ext cx="3979492" cy="6857999"/>
          </a:xfrm>
          <a:prstGeom prst="rect">
            <a:avLst/>
          </a:prstGeom>
          <a:solidFill>
            <a:srgbClr val="00B7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Uma imagem contendo Ícone&#10;&#10;Descrição gerada automaticamente" id="38" name="Google Shape;38;p8"/>
          <p:cNvPicPr preferRelativeResize="0"/>
          <p:nvPr/>
        </p:nvPicPr>
        <p:blipFill rotWithShape="1">
          <a:blip r:embed="rId4">
            <a:alphaModFix/>
          </a:blip>
          <a:srcRect b="0" l="0" r="0" t="0"/>
          <a:stretch/>
        </p:blipFill>
        <p:spPr>
          <a:xfrm>
            <a:off x="6610707" y="2527450"/>
            <a:ext cx="5199580" cy="433054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 name="Shape 42"/>
        <p:cNvGrpSpPr/>
        <p:nvPr/>
      </p:nvGrpSpPr>
      <p:grpSpPr>
        <a:xfrm>
          <a:off x="0" y="0"/>
          <a:ext cx="0" cy="0"/>
          <a:chOff x="0" y="0"/>
          <a:chExt cx="0" cy="0"/>
        </a:xfrm>
      </p:grpSpPr>
      <p:sp>
        <p:nvSpPr>
          <p:cNvPr id="43" name="Google Shape;43;p9"/>
          <p:cNvSpPr txBox="1"/>
          <p:nvPr/>
        </p:nvSpPr>
        <p:spPr>
          <a:xfrm>
            <a:off x="696598" y="2662740"/>
            <a:ext cx="9703634" cy="20313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pt-BR" sz="1400" u="none" cap="none" strike="noStrike">
                <a:solidFill>
                  <a:srgbClr val="666667"/>
                </a:solidFill>
                <a:latin typeface="Open Sans"/>
                <a:ea typeface="Open Sans"/>
                <a:cs typeface="Open Sans"/>
                <a:sym typeface="Open Sans"/>
              </a:rPr>
              <a:t>Etiam non sagittis est, ut hendrerit nisl. Aliquam vulputate varius ex sit amet efficitur. Curabitur tempor purus luctus neque semper lobortis. Sed tristique eget quam mattis ultricies. Nulla facilisi. Proin rutrum risus nisi, non pulvinar odio pellentesque quis. Mauris ultrices non libero tempor gravida. Mauris sollicitudin justo at blandit egestas.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666667"/>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0" i="0" lang="pt-BR" sz="1400" u="none" cap="none" strike="noStrike">
                <a:solidFill>
                  <a:srgbClr val="666667"/>
                </a:solidFill>
                <a:latin typeface="Open Sans"/>
                <a:ea typeface="Open Sans"/>
                <a:cs typeface="Open Sans"/>
                <a:sym typeface="Open Sans"/>
              </a:rPr>
              <a:t>Aliquam at imperdiet ex, id ornare ex. Aliquam ex ipsum, venenatis id mollis quis, porttitor at magna. Aliquam elementum gravida aliquam. Sed non blandit arcu. Sed mattis, libero sed lobortis suscipit, erat tellus porta tortor, non eleifend nisi mauris feugiat purus. Quisque non odio nec enim cursus consequat. Mauris tempor, ipsum id tempor porta, orci dolor vehicula ante, non aliquam ex magna a elit. Sed nec quam lorem.</a:t>
            </a:r>
            <a:endParaRPr b="0" i="0" sz="1400" u="none" cap="none" strike="noStrike">
              <a:solidFill>
                <a:srgbClr val="000000"/>
              </a:solidFill>
              <a:latin typeface="Arial"/>
              <a:ea typeface="Arial"/>
              <a:cs typeface="Arial"/>
              <a:sym typeface="Arial"/>
            </a:endParaRPr>
          </a:p>
        </p:txBody>
      </p:sp>
      <p:sp>
        <p:nvSpPr>
          <p:cNvPr id="44" name="Google Shape;44;p9"/>
          <p:cNvSpPr txBox="1"/>
          <p:nvPr/>
        </p:nvSpPr>
        <p:spPr>
          <a:xfrm>
            <a:off x="696598" y="1477299"/>
            <a:ext cx="6645561" cy="107721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Arial"/>
              <a:buNone/>
            </a:pPr>
            <a:r>
              <a:rPr b="1" i="0" lang="pt-BR" sz="3200" u="none" cap="none" strike="noStrike">
                <a:solidFill>
                  <a:srgbClr val="2AA09A"/>
                </a:solidFill>
                <a:latin typeface="Open Sans"/>
                <a:ea typeface="Open Sans"/>
                <a:cs typeface="Open Sans"/>
                <a:sym typeface="Open Sans"/>
              </a:rPr>
              <a:t>Soluções Atlassian, Freshworks, Kissflow e ManageEngine</a:t>
            </a:r>
            <a:endParaRPr b="1" i="0" sz="3200" u="none" cap="none" strike="noStrike">
              <a:solidFill>
                <a:srgbClr val="2AA09A"/>
              </a:solidFill>
              <a:latin typeface="Open Sans"/>
              <a:ea typeface="Open Sans"/>
              <a:cs typeface="Open Sans"/>
              <a:sym typeface="Open Sans"/>
            </a:endParaRPr>
          </a:p>
        </p:txBody>
      </p:sp>
      <p:sp>
        <p:nvSpPr>
          <p:cNvPr id="45" name="Google Shape;45;p9"/>
          <p:cNvSpPr txBox="1"/>
          <p:nvPr/>
        </p:nvSpPr>
        <p:spPr>
          <a:xfrm>
            <a:off x="696598" y="1200300"/>
            <a:ext cx="6473323" cy="2769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1" i="0" lang="pt-BR" sz="1200" u="none" cap="none" strike="noStrike">
                <a:solidFill>
                  <a:srgbClr val="666667"/>
                </a:solidFill>
                <a:latin typeface="Open Sans"/>
                <a:ea typeface="Open Sans"/>
                <a:cs typeface="Open Sans"/>
                <a:sym typeface="Open Sans"/>
              </a:rPr>
              <a:t>Licenciamento </a:t>
            </a:r>
            <a:endParaRPr b="0" i="0" sz="1400" u="none" cap="none" strike="noStrike">
              <a:solidFill>
                <a:srgbClr val="000000"/>
              </a:solidFill>
              <a:latin typeface="Arial"/>
              <a:ea typeface="Arial"/>
              <a:cs typeface="Arial"/>
              <a:sym typeface="Arial"/>
            </a:endParaRPr>
          </a:p>
        </p:txBody>
      </p:sp>
      <p:sp>
        <p:nvSpPr>
          <p:cNvPr id="46" name="Google Shape;46;p9"/>
          <p:cNvSpPr/>
          <p:nvPr/>
        </p:nvSpPr>
        <p:spPr>
          <a:xfrm>
            <a:off x="11348814" y="2707605"/>
            <a:ext cx="843185" cy="854579"/>
          </a:xfrm>
          <a:prstGeom prst="rect">
            <a:avLst/>
          </a:prstGeom>
          <a:solidFill>
            <a:srgbClr val="00B7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7" name="Google Shape;47;p9"/>
          <p:cNvPicPr preferRelativeResize="0"/>
          <p:nvPr/>
        </p:nvPicPr>
        <p:blipFill rotWithShape="1">
          <a:blip r:embed="rId3">
            <a:alphaModFix/>
          </a:blip>
          <a:srcRect b="0" l="0" r="0" t="0"/>
          <a:stretch/>
        </p:blipFill>
        <p:spPr>
          <a:xfrm>
            <a:off x="828940" y="6169050"/>
            <a:ext cx="1495095" cy="242447"/>
          </a:xfrm>
          <a:prstGeom prst="rect">
            <a:avLst/>
          </a:prstGeom>
          <a:noFill/>
          <a:ln>
            <a:noFill/>
          </a:ln>
        </p:spPr>
      </p:pic>
      <p:sp>
        <p:nvSpPr>
          <p:cNvPr id="48" name="Google Shape;48;p9"/>
          <p:cNvSpPr/>
          <p:nvPr/>
        </p:nvSpPr>
        <p:spPr>
          <a:xfrm>
            <a:off x="0" y="0"/>
            <a:ext cx="188007" cy="6858000"/>
          </a:xfrm>
          <a:prstGeom prst="rect">
            <a:avLst/>
          </a:prstGeom>
          <a:solidFill>
            <a:srgbClr val="00B7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49" name="Google Shape;49;p9"/>
          <p:cNvSpPr txBox="1"/>
          <p:nvPr/>
        </p:nvSpPr>
        <p:spPr>
          <a:xfrm>
            <a:off x="11531778" y="2996394"/>
            <a:ext cx="477256" cy="27699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pt-BR" sz="1200" u="none" cap="none" strike="noStrike">
                <a:solidFill>
                  <a:schemeClr val="lt1"/>
                </a:solidFill>
                <a:latin typeface="Open Sans"/>
                <a:ea typeface="Open Sans"/>
                <a:cs typeface="Open Sans"/>
                <a:sym typeface="Open Sans"/>
              </a:rPr>
              <a:t>01</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0"/>
          <p:cNvSpPr txBox="1"/>
          <p:nvPr/>
        </p:nvSpPr>
        <p:spPr>
          <a:xfrm>
            <a:off x="696598" y="2662740"/>
            <a:ext cx="6473323" cy="267765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pt-BR" sz="1400" u="none" cap="none" strike="noStrike">
                <a:solidFill>
                  <a:schemeClr val="lt1"/>
                </a:solidFill>
                <a:latin typeface="Open Sans"/>
                <a:ea typeface="Open Sans"/>
                <a:cs typeface="Open Sans"/>
                <a:sym typeface="Open Sans"/>
              </a:rPr>
              <a:t>Etiam non sagittis est, ut hendrerit nisl. Aliquam vulputate varius ex sit amet efficitur. Curabitur tempor purus luctus neque semper lobortis. Sed tristique eget quam mattis ultricies. Nulla facilisi. Proin rutrum risus nisi, non pulvinar odio pellentesque quis. Mauris ultrices non libero tempor gravida. Mauris sollicitudin justo at blandit egestas.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0" i="0" lang="pt-BR" sz="1400" u="none" cap="none" strike="noStrike">
                <a:solidFill>
                  <a:schemeClr val="lt1"/>
                </a:solidFill>
                <a:latin typeface="Open Sans"/>
                <a:ea typeface="Open Sans"/>
                <a:cs typeface="Open Sans"/>
                <a:sym typeface="Open Sans"/>
              </a:rPr>
              <a:t>Aliquam at imperdiet ex, id ornare ex. Aliquam ex ipsum, venenatis id mollis quis, porttitor at magna. Aliquam elementum gravida aliquam. Sed non blandit arcu. Sed mattis, libero sed lobortis suscipit, erat tellus porta tortor, non eleifend nisi mauris feugiat purus. Quisque non odio nec enim cursus consequat. Mauris tempor, ipsum id tempor porta, orci dolor vehicula ante, non aliquam ex magna a elit. Sed nec quam lorem.</a:t>
            </a:r>
            <a:endParaRPr b="0" i="0" sz="1400" u="none" cap="none" strike="noStrike">
              <a:solidFill>
                <a:srgbClr val="000000"/>
              </a:solidFill>
              <a:latin typeface="Arial"/>
              <a:ea typeface="Arial"/>
              <a:cs typeface="Arial"/>
              <a:sym typeface="Arial"/>
            </a:endParaRPr>
          </a:p>
        </p:txBody>
      </p:sp>
      <p:sp>
        <p:nvSpPr>
          <p:cNvPr id="55" name="Google Shape;55;p10"/>
          <p:cNvSpPr txBox="1"/>
          <p:nvPr/>
        </p:nvSpPr>
        <p:spPr>
          <a:xfrm>
            <a:off x="696598" y="1477299"/>
            <a:ext cx="6645561" cy="107721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Arial"/>
              <a:buNone/>
            </a:pPr>
            <a:r>
              <a:rPr b="1" i="0" lang="pt-BR" sz="3200" u="none" cap="none" strike="noStrike">
                <a:solidFill>
                  <a:schemeClr val="lt1"/>
                </a:solidFill>
                <a:latin typeface="Open Sans"/>
                <a:ea typeface="Open Sans"/>
                <a:cs typeface="Open Sans"/>
                <a:sym typeface="Open Sans"/>
              </a:rPr>
              <a:t>Soluções Atlassian, Freshworks, Kissflow e ManageEngine</a:t>
            </a:r>
            <a:endParaRPr b="1" i="0" sz="3200" u="none" cap="none" strike="noStrike">
              <a:solidFill>
                <a:schemeClr val="lt1"/>
              </a:solidFill>
              <a:latin typeface="Open Sans"/>
              <a:ea typeface="Open Sans"/>
              <a:cs typeface="Open Sans"/>
              <a:sym typeface="Open Sans"/>
            </a:endParaRPr>
          </a:p>
        </p:txBody>
      </p:sp>
      <p:sp>
        <p:nvSpPr>
          <p:cNvPr id="56" name="Google Shape;56;p10"/>
          <p:cNvSpPr txBox="1"/>
          <p:nvPr/>
        </p:nvSpPr>
        <p:spPr>
          <a:xfrm>
            <a:off x="696598" y="1200300"/>
            <a:ext cx="6473323" cy="2769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1" i="0" lang="pt-BR" sz="1200" u="none" cap="none" strike="noStrike">
                <a:solidFill>
                  <a:schemeClr val="lt1"/>
                </a:solidFill>
                <a:latin typeface="Open Sans"/>
                <a:ea typeface="Open Sans"/>
                <a:cs typeface="Open Sans"/>
                <a:sym typeface="Open Sans"/>
              </a:rPr>
              <a:t>Licenciamento </a:t>
            </a:r>
            <a:endParaRPr b="0" i="0" sz="1400" u="none" cap="none" strike="noStrike">
              <a:solidFill>
                <a:srgbClr val="000000"/>
              </a:solidFill>
              <a:latin typeface="Arial"/>
              <a:ea typeface="Arial"/>
              <a:cs typeface="Arial"/>
              <a:sym typeface="Arial"/>
            </a:endParaRPr>
          </a:p>
        </p:txBody>
      </p:sp>
      <p:sp>
        <p:nvSpPr>
          <p:cNvPr id="57" name="Google Shape;57;p10"/>
          <p:cNvSpPr/>
          <p:nvPr/>
        </p:nvSpPr>
        <p:spPr>
          <a:xfrm>
            <a:off x="8212508" y="1777525"/>
            <a:ext cx="3979492" cy="3179036"/>
          </a:xfrm>
          <a:prstGeom prst="rect">
            <a:avLst/>
          </a:prstGeom>
          <a:solidFill>
            <a:srgbClr val="00B7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Homem e mulher abraçados em frente a mesa&#10;&#10;Descrição gerada automaticamente com confiança média" id="58" name="Google Shape;58;p10"/>
          <p:cNvPicPr preferRelativeResize="0"/>
          <p:nvPr/>
        </p:nvPicPr>
        <p:blipFill rotWithShape="1">
          <a:blip r:embed="rId3">
            <a:alphaModFix/>
          </a:blip>
          <a:srcRect b="0" l="0" r="0" t="0"/>
          <a:stretch/>
        </p:blipFill>
        <p:spPr>
          <a:xfrm>
            <a:off x="7940364" y="2015908"/>
            <a:ext cx="4017939" cy="2677657"/>
          </a:xfrm>
          <a:prstGeom prst="rect">
            <a:avLst/>
          </a:prstGeom>
          <a:noFill/>
          <a:ln>
            <a:noFill/>
          </a:ln>
        </p:spPr>
      </p:pic>
      <p:pic>
        <p:nvPicPr>
          <p:cNvPr id="59" name="Google Shape;59;p10"/>
          <p:cNvPicPr preferRelativeResize="0"/>
          <p:nvPr/>
        </p:nvPicPr>
        <p:blipFill rotWithShape="1">
          <a:blip r:embed="rId4">
            <a:alphaModFix/>
          </a:blip>
          <a:srcRect b="0" l="0" r="0" t="0"/>
          <a:stretch/>
        </p:blipFill>
        <p:spPr>
          <a:xfrm>
            <a:off x="828943" y="6169050"/>
            <a:ext cx="1495089" cy="242447"/>
          </a:xfrm>
          <a:prstGeom prst="rect">
            <a:avLst/>
          </a:prstGeom>
          <a:noFill/>
          <a:ln>
            <a:noFill/>
          </a:ln>
        </p:spPr>
      </p:pic>
      <p:sp>
        <p:nvSpPr>
          <p:cNvPr id="60" name="Google Shape;60;p10"/>
          <p:cNvSpPr/>
          <p:nvPr/>
        </p:nvSpPr>
        <p:spPr>
          <a:xfrm>
            <a:off x="0" y="0"/>
            <a:ext cx="188007" cy="6858000"/>
          </a:xfrm>
          <a:prstGeom prst="rect">
            <a:avLst/>
          </a:prstGeom>
          <a:solidFill>
            <a:srgbClr val="00B7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1"/>
          <p:cNvSpPr txBox="1"/>
          <p:nvPr/>
        </p:nvSpPr>
        <p:spPr>
          <a:xfrm>
            <a:off x="1874935" y="4575478"/>
            <a:ext cx="3363636"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pt-BR" sz="1800" u="none" cap="none" strike="noStrike">
                <a:solidFill>
                  <a:schemeClr val="lt1"/>
                </a:solidFill>
                <a:latin typeface="Open Sans"/>
                <a:ea typeface="Open Sans"/>
                <a:cs typeface="Open Sans"/>
                <a:sym typeface="Open Sans"/>
              </a:rPr>
              <a:t>Obrigado!</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pt-BR" sz="1800" u="none" cap="none" strike="noStrike">
                <a:solidFill>
                  <a:schemeClr val="lt1"/>
                </a:solidFill>
                <a:latin typeface="Open Sans"/>
                <a:ea typeface="Open Sans"/>
                <a:cs typeface="Open Sans"/>
                <a:sym typeface="Open Sans"/>
              </a:rPr>
              <a:t>comercial@3layer.com.br</a:t>
            </a:r>
            <a:endParaRPr b="0" i="0" sz="1400" u="none" cap="none" strike="noStrike">
              <a:solidFill>
                <a:schemeClr val="lt1"/>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Tema do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